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2" d="100"/>
          <a:sy n="92" d="100"/>
        </p:scale>
        <p:origin x="-1186" y="1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304800"/>
            <a:ext cx="5562600" cy="838200"/>
          </a:xfrm>
        </p:spPr>
        <p:txBody>
          <a:bodyPr/>
          <a:lstStyle/>
          <a:p>
            <a:r>
              <a:rPr lang="en-US" dirty="0" smtClean="0"/>
              <a:t>Quantum Computing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1114485"/>
            <a:ext cx="7620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Physicists at University of California claims to be the first implementing quantum version </a:t>
            </a:r>
            <a:r>
              <a:rPr lang="en-US" dirty="0"/>
              <a:t>of the "Von Neumann" architecture </a:t>
            </a:r>
            <a:r>
              <a:rPr lang="en-US" dirty="0" smtClean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 This new device is based on superconducting circuit and is integrated on a single chip. It is able to perform two important </a:t>
            </a:r>
            <a:r>
              <a:rPr lang="en-US" dirty="0"/>
              <a:t>quantum-computing algorithms</a:t>
            </a:r>
            <a:r>
              <a:rPr lang="en-US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CPU of this device (</a:t>
            </a:r>
            <a:r>
              <a:rPr lang="en-US" dirty="0" err="1" smtClean="0"/>
              <a:t>quCPU</a:t>
            </a:r>
            <a:r>
              <a:rPr lang="en-US" dirty="0" smtClean="0"/>
              <a:t>) is consist of two </a:t>
            </a:r>
            <a:r>
              <a:rPr lang="en-US" dirty="0"/>
              <a:t>superconducting "phase quantum bits" (</a:t>
            </a:r>
            <a:r>
              <a:rPr lang="en-US" dirty="0" err="1"/>
              <a:t>qubits</a:t>
            </a:r>
            <a:r>
              <a:rPr lang="en-US" dirty="0"/>
              <a:t>) </a:t>
            </a:r>
            <a:r>
              <a:rPr lang="en-US" dirty="0" smtClean="0"/>
              <a:t>which are connected </a:t>
            </a:r>
            <a:r>
              <a:rPr lang="en-US" dirty="0"/>
              <a:t>by a superconducting microwave-resonator data bus</a:t>
            </a:r>
            <a:r>
              <a:rPr lang="en-US" dirty="0" smtClean="0"/>
              <a:t>. Each </a:t>
            </a:r>
            <a:r>
              <a:rPr lang="en-US" dirty="0" err="1" smtClean="0"/>
              <a:t>qubit</a:t>
            </a:r>
            <a:r>
              <a:rPr lang="en-US" dirty="0" smtClean="0"/>
              <a:t> can output the logic level: 0 or 1.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Each </a:t>
            </a:r>
            <a:r>
              <a:rPr lang="en-US" dirty="0" err="1" smtClean="0"/>
              <a:t>qubit</a:t>
            </a:r>
            <a:r>
              <a:rPr lang="en-US" dirty="0" smtClean="0"/>
              <a:t> is connected to its own </a:t>
            </a:r>
            <a:r>
              <a:rPr lang="pt-BR" dirty="0"/>
              <a:t>quantum random access memory (quRAM</a:t>
            </a:r>
            <a:r>
              <a:rPr lang="pt-BR" dirty="0" smtClean="0"/>
              <a:t>). quRAM acts like conventional RAM stores quantum nature of the information.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/>
              <a:t>During operation, the</a:t>
            </a:r>
            <a:r>
              <a:rPr lang="en-US" dirty="0"/>
              <a:t> bus and </a:t>
            </a:r>
            <a:r>
              <a:rPr lang="en-US" dirty="0" err="1" smtClean="0"/>
              <a:t>quRAM</a:t>
            </a:r>
            <a:r>
              <a:rPr lang="en-US" dirty="0" smtClean="0"/>
              <a:t> </a:t>
            </a:r>
            <a:r>
              <a:rPr lang="en-US" dirty="0"/>
              <a:t>operate at fixed frequencies, </a:t>
            </a:r>
            <a:r>
              <a:rPr lang="en-US" dirty="0" smtClean="0"/>
              <a:t>but </a:t>
            </a:r>
            <a:r>
              <a:rPr lang="en-US" dirty="0"/>
              <a:t>the working frequency of a </a:t>
            </a:r>
            <a:r>
              <a:rPr lang="en-US" dirty="0" err="1"/>
              <a:t>qubit</a:t>
            </a:r>
            <a:r>
              <a:rPr lang="en-US" dirty="0"/>
              <a:t> </a:t>
            </a:r>
            <a:r>
              <a:rPr lang="en-US" dirty="0" smtClean="0"/>
              <a:t>changes. </a:t>
            </a:r>
            <a:r>
              <a:rPr lang="en-US" dirty="0"/>
              <a:t>When the frequency of a </a:t>
            </a:r>
            <a:r>
              <a:rPr lang="en-US" dirty="0" err="1"/>
              <a:t>qubit</a:t>
            </a:r>
            <a:r>
              <a:rPr lang="en-US" dirty="0"/>
              <a:t> matches that of a </a:t>
            </a:r>
            <a:r>
              <a:rPr lang="en-US" dirty="0" err="1"/>
              <a:t>quRAM</a:t>
            </a:r>
            <a:r>
              <a:rPr lang="en-US" dirty="0"/>
              <a:t> or the bus, then quantum information can be </a:t>
            </a:r>
            <a:r>
              <a:rPr lang="en-US" dirty="0" smtClean="0"/>
              <a:t>exchanged.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 reality, the experiment starts with the </a:t>
            </a:r>
            <a:r>
              <a:rPr lang="en-US" dirty="0" err="1" smtClean="0"/>
              <a:t>qubits</a:t>
            </a:r>
            <a:r>
              <a:rPr lang="en-US" dirty="0" smtClean="0"/>
              <a:t> detuned from other components. Then the information is loaded before adjusting working frequency of </a:t>
            </a:r>
            <a:r>
              <a:rPr lang="en-US" dirty="0" err="1" smtClean="0"/>
              <a:t>qubits</a:t>
            </a:r>
            <a:r>
              <a:rPr lang="en-US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Though it is still a challenge to build a practical quantum computer for now, this can still lead to the future development of quantum computer.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5078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22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Quantum Computing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Quantum Computing</dc:title>
  <dc:creator>tonglingdyq</dc:creator>
  <cp:lastModifiedBy>tonglingdyq</cp:lastModifiedBy>
  <cp:revision>4</cp:revision>
  <dcterms:created xsi:type="dcterms:W3CDTF">2006-08-16T00:00:00Z</dcterms:created>
  <dcterms:modified xsi:type="dcterms:W3CDTF">2013-12-09T05:30:17Z</dcterms:modified>
</cp:coreProperties>
</file>